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78" r:id="rId3"/>
    <p:sldId id="279" r:id="rId4"/>
    <p:sldId id="277" r:id="rId5"/>
    <p:sldId id="280" r:id="rId6"/>
    <p:sldId id="281" r:id="rId7"/>
    <p:sldId id="282" r:id="rId8"/>
    <p:sldId id="283" r:id="rId9"/>
    <p:sldId id="284" r:id="rId1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66C11F0-2188-4F26-9955-3C989D5668FE}" type="datetimeFigureOut">
              <a:rPr lang="en-AU" smtClean="0"/>
              <a:t>29/05/2015</a:t>
            </a:fld>
            <a:endParaRPr lang="en-AU"/>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9015C46F-190A-409B-9FA5-E471D5A04889}" type="slidenum">
              <a:rPr lang="en-AU" smtClean="0"/>
              <a:t>‹#›</a:t>
            </a:fld>
            <a:endParaRPr lang="en-AU"/>
          </a:p>
        </p:txBody>
      </p:sp>
    </p:spTree>
    <p:extLst>
      <p:ext uri="{BB962C8B-B14F-4D97-AF65-F5344CB8AC3E}">
        <p14:creationId xmlns:p14="http://schemas.microsoft.com/office/powerpoint/2010/main" val="4002811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29/05/2015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29/05/2015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29/05/2015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29/05/2015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29/05/2015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29/05/2015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29/05/2015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29/05/2015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29/05/2015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29/05/2015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29/05/2015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29/05/2015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29/05/2015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56992"/>
            <a:ext cx="4680520" cy="3384376"/>
          </a:xfrm>
        </p:spPr>
        <p:txBody>
          <a:bodyPr>
            <a:normAutofit/>
          </a:bodyPr>
          <a:lstStyle/>
          <a:p>
            <a:r>
              <a:rPr lang="en-AU" b="1" u="sng" dirty="0" smtClean="0"/>
              <a:t>Last Week </a:t>
            </a:r>
            <a:br>
              <a:rPr lang="en-AU" b="1" u="sng" dirty="0" smtClean="0"/>
            </a:br>
            <a:r>
              <a:rPr lang="en-AU" b="1" u="sng" dirty="0" smtClean="0"/>
              <a:t>Chapter </a:t>
            </a:r>
            <a:r>
              <a:rPr lang="en-AU" b="1" u="sng" dirty="0" smtClean="0"/>
              <a:t>One</a:t>
            </a:r>
            <a:r>
              <a:rPr lang="en-AU" b="1" dirty="0" smtClean="0"/>
              <a:t/>
            </a:r>
            <a:br>
              <a:rPr lang="en-AU" b="1" dirty="0" smtClean="0"/>
            </a:br>
            <a:r>
              <a:rPr lang="en-AU" dirty="0" smtClean="0"/>
              <a:t>Hope </a:t>
            </a:r>
            <a:r>
              <a:rPr lang="en-AU" dirty="0"/>
              <a:t>in the </a:t>
            </a:r>
            <a:r>
              <a:rPr lang="en-AU" dirty="0" smtClean="0"/>
              <a:t>Darkness: </a:t>
            </a:r>
            <a:br>
              <a:rPr lang="en-AU" dirty="0" smtClean="0"/>
            </a:br>
            <a:r>
              <a:rPr lang="en-AU" i="1" dirty="0" smtClean="0"/>
              <a:t>The </a:t>
            </a:r>
            <a:r>
              <a:rPr lang="en-AU" i="1" dirty="0"/>
              <a:t>Beginning of Life as we know it (Creation)</a:t>
            </a:r>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852936"/>
            <a:ext cx="5112568" cy="3888432"/>
          </a:xfrm>
        </p:spPr>
        <p:txBody>
          <a:bodyPr>
            <a:normAutofit/>
          </a:bodyPr>
          <a:lstStyle/>
          <a:p>
            <a:r>
              <a:rPr lang="en-AU" b="1" u="sng" dirty="0" smtClean="0"/>
              <a:t>This Week </a:t>
            </a:r>
            <a:br>
              <a:rPr lang="en-AU" b="1" u="sng" dirty="0" smtClean="0"/>
            </a:br>
            <a:r>
              <a:rPr lang="en-AU" b="1" u="sng" dirty="0" smtClean="0"/>
              <a:t>Chapter Two</a:t>
            </a:r>
            <a:r>
              <a:rPr lang="en-AU" b="1" dirty="0" smtClean="0"/>
              <a:t/>
            </a:r>
            <a:br>
              <a:rPr lang="en-AU" b="1" dirty="0" smtClean="0"/>
            </a:br>
            <a:r>
              <a:rPr lang="en-AU" b="1" dirty="0" smtClean="0"/>
              <a:t>Abraham:</a:t>
            </a:r>
            <a:r>
              <a:rPr lang="en-AU" dirty="0" smtClean="0"/>
              <a:t> </a:t>
            </a:r>
            <a:r>
              <a:rPr lang="en-AU" dirty="0" smtClean="0"/>
              <a:t/>
            </a:r>
            <a:br>
              <a:rPr lang="en-AU" dirty="0" smtClean="0"/>
            </a:br>
            <a:r>
              <a:rPr lang="en-US" dirty="0"/>
              <a:t>God builds a new nation to reveal God and God’s plan to get us back</a:t>
            </a:r>
            <a:r>
              <a:rPr lang="en-US" dirty="0" smtClean="0"/>
              <a:t>.</a:t>
            </a:r>
            <a:endParaRPr lang="en-AU" i="1" dirty="0"/>
          </a:p>
        </p:txBody>
      </p:sp>
    </p:spTree>
    <p:extLst>
      <p:ext uri="{BB962C8B-B14F-4D97-AF65-F5344CB8AC3E}">
        <p14:creationId xmlns:p14="http://schemas.microsoft.com/office/powerpoint/2010/main" val="58554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spcAft>
                <a:spcPts val="600"/>
              </a:spcAft>
              <a:buNone/>
            </a:pPr>
            <a:r>
              <a:rPr lang="en-US" b="1" dirty="0" smtClean="0">
                <a:solidFill>
                  <a:srgbClr val="993366"/>
                </a:solidFill>
                <a:latin typeface="Verdana"/>
                <a:ea typeface="Times New Roman"/>
                <a:cs typeface="Times New Roman"/>
              </a:rPr>
              <a:t>1. The </a:t>
            </a:r>
            <a:r>
              <a:rPr lang="en-US" b="1" dirty="0">
                <a:solidFill>
                  <a:srgbClr val="993366"/>
                </a:solidFill>
                <a:latin typeface="Verdana"/>
                <a:ea typeface="Times New Roman"/>
                <a:cs typeface="Times New Roman"/>
              </a:rPr>
              <a:t>People God Chooses to Build a New Nation</a:t>
            </a:r>
            <a:endParaRPr lang="en-AU" b="1" dirty="0">
              <a:solidFill>
                <a:srgbClr val="993366"/>
              </a:solidFill>
              <a:latin typeface="Verdana"/>
              <a:ea typeface="Times New Roman"/>
              <a:cs typeface="Times New Roman"/>
            </a:endParaRPr>
          </a:p>
          <a:p>
            <a:pPr marL="0" indent="0">
              <a:buNone/>
            </a:pPr>
            <a:r>
              <a:rPr lang="en-US" sz="2400" dirty="0" smtClean="0">
                <a:latin typeface="Verdana"/>
                <a:ea typeface="Calibri"/>
                <a:cs typeface="Times New Roman"/>
              </a:rPr>
              <a:t>	</a:t>
            </a:r>
            <a:r>
              <a:rPr lang="en-US" sz="2800" b="1" dirty="0" smtClean="0">
                <a:latin typeface="Verdana"/>
                <a:ea typeface="Calibri"/>
                <a:cs typeface="Times New Roman"/>
              </a:rPr>
              <a:t>A. The </a:t>
            </a:r>
            <a:r>
              <a:rPr lang="en-US" sz="2800" b="1" dirty="0">
                <a:latin typeface="Verdana"/>
                <a:ea typeface="Calibri"/>
                <a:cs typeface="Times New Roman"/>
              </a:rPr>
              <a:t>Place where the people are: </a:t>
            </a:r>
            <a:r>
              <a:rPr lang="en-US" sz="2800" b="1" dirty="0" smtClean="0">
                <a:latin typeface="Verdana"/>
                <a:ea typeface="Calibri"/>
                <a:cs typeface="Times New Roman"/>
              </a:rPr>
              <a:t>		Ur</a:t>
            </a:r>
          </a:p>
          <a:p>
            <a:pPr marL="0" indent="0">
              <a:buNone/>
            </a:pPr>
            <a:r>
              <a:rPr lang="en-US" sz="2800" b="1" dirty="0" smtClean="0">
                <a:latin typeface="Verdana" pitchFamily="34" charset="0"/>
                <a:ea typeface="Verdana" pitchFamily="34" charset="0"/>
                <a:cs typeface="Verdana" pitchFamily="34" charset="0"/>
              </a:rPr>
              <a:t>	</a:t>
            </a:r>
            <a:endParaRPr lang="en-AU" sz="3600" b="1" dirty="0"/>
          </a:p>
        </p:txBody>
      </p:sp>
    </p:spTree>
    <p:extLst>
      <p:ext uri="{BB962C8B-B14F-4D97-AF65-F5344CB8AC3E}">
        <p14:creationId xmlns:p14="http://schemas.microsoft.com/office/powerpoint/2010/main" val="344400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993"/>
            <a:ext cx="9144000" cy="848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00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19256" cy="5361459"/>
          </a:xfrm>
        </p:spPr>
        <p:txBody>
          <a:bodyPr/>
          <a:lstStyle/>
          <a:p>
            <a:pPr marL="0" indent="0">
              <a:spcAft>
                <a:spcPts val="600"/>
              </a:spcAft>
              <a:buNone/>
            </a:pPr>
            <a:r>
              <a:rPr lang="en-US" sz="3600" b="1" i="0" dirty="0" smtClean="0">
                <a:solidFill>
                  <a:srgbClr val="993366"/>
                </a:solidFill>
                <a:latin typeface="Verdana"/>
                <a:ea typeface="Times New Roman"/>
                <a:cs typeface="Times New Roman"/>
              </a:rPr>
              <a:t>I. The </a:t>
            </a:r>
            <a:r>
              <a:rPr lang="en-US" sz="3600" b="1" i="0" dirty="0">
                <a:solidFill>
                  <a:srgbClr val="993366"/>
                </a:solidFill>
                <a:latin typeface="Verdana"/>
                <a:ea typeface="Times New Roman"/>
                <a:cs typeface="Times New Roman"/>
              </a:rPr>
              <a:t>People God Chooses to Build a New Nation</a:t>
            </a:r>
            <a:endParaRPr lang="en-AU" sz="3600" b="1" i="0" dirty="0">
              <a:solidFill>
                <a:srgbClr val="993366"/>
              </a:solidFill>
              <a:latin typeface="Verdana"/>
              <a:ea typeface="Times New Roman"/>
              <a:cs typeface="Times New Roman"/>
            </a:endParaRPr>
          </a:p>
          <a:p>
            <a:pPr marL="0" indent="0">
              <a:buNone/>
            </a:pPr>
            <a:r>
              <a:rPr lang="en-US" sz="2800" b="1" dirty="0" smtClean="0">
                <a:latin typeface="Verdana"/>
                <a:ea typeface="Calibri"/>
                <a:cs typeface="Times New Roman"/>
              </a:rPr>
              <a:t>A. The </a:t>
            </a:r>
            <a:r>
              <a:rPr lang="en-US" sz="2800" b="1" dirty="0">
                <a:latin typeface="Verdana"/>
                <a:ea typeface="Calibri"/>
                <a:cs typeface="Times New Roman"/>
              </a:rPr>
              <a:t>Place where the people are: </a:t>
            </a:r>
            <a:r>
              <a:rPr lang="en-US" sz="2800" b="1" dirty="0" smtClean="0">
                <a:latin typeface="Verdana"/>
                <a:ea typeface="Calibri"/>
                <a:cs typeface="Times New Roman"/>
              </a:rPr>
              <a:t>		Ur</a:t>
            </a:r>
          </a:p>
          <a:p>
            <a:pPr marL="0" indent="0">
              <a:buNone/>
            </a:pPr>
            <a:r>
              <a:rPr lang="en-US" sz="2800" b="1" dirty="0" smtClean="0">
                <a:latin typeface="Verdana" pitchFamily="34" charset="0"/>
                <a:ea typeface="Verdana" pitchFamily="34" charset="0"/>
                <a:cs typeface="Verdana" pitchFamily="34" charset="0"/>
              </a:rPr>
              <a:t>B. The </a:t>
            </a:r>
            <a:r>
              <a:rPr lang="en-US" sz="2800" b="1" dirty="0">
                <a:latin typeface="Verdana" pitchFamily="34" charset="0"/>
                <a:ea typeface="Verdana" pitchFamily="34" charset="0"/>
                <a:cs typeface="Verdana" pitchFamily="34" charset="0"/>
              </a:rPr>
              <a:t>People God Chose to begin </a:t>
            </a:r>
            <a:r>
              <a:rPr lang="en-US" sz="2800" b="1" dirty="0" smtClean="0">
                <a:latin typeface="Verdana" pitchFamily="34" charset="0"/>
                <a:ea typeface="Verdana" pitchFamily="34" charset="0"/>
                <a:cs typeface="Verdana" pitchFamily="34" charset="0"/>
              </a:rPr>
              <a:t>		the New Nation</a:t>
            </a:r>
          </a:p>
          <a:p>
            <a:pPr marL="0" indent="0">
              <a:buNone/>
            </a:pPr>
            <a:r>
              <a:rPr lang="en-AU" sz="2800" b="1" dirty="0" smtClean="0">
                <a:latin typeface="Verdana" pitchFamily="34" charset="0"/>
                <a:ea typeface="Verdana" pitchFamily="34" charset="0"/>
                <a:cs typeface="Verdana" pitchFamily="34" charset="0"/>
              </a:rPr>
              <a:t>C. Why </a:t>
            </a:r>
            <a:r>
              <a:rPr lang="en-AU" sz="2800" b="1" dirty="0">
                <a:latin typeface="Verdana" pitchFamily="34" charset="0"/>
                <a:ea typeface="Verdana" pitchFamily="34" charset="0"/>
                <a:cs typeface="Verdana" pitchFamily="34" charset="0"/>
              </a:rPr>
              <a:t>would God Chose Abraham </a:t>
            </a:r>
            <a:r>
              <a:rPr lang="en-AU" sz="2800" b="1" dirty="0" smtClean="0">
                <a:latin typeface="Verdana" pitchFamily="34" charset="0"/>
                <a:ea typeface="Verdana" pitchFamily="34" charset="0"/>
                <a:cs typeface="Verdana" pitchFamily="34" charset="0"/>
              </a:rPr>
              <a:t>		and </a:t>
            </a:r>
            <a:r>
              <a:rPr lang="en-AU" sz="2800" b="1" dirty="0" err="1" smtClean="0">
                <a:latin typeface="Verdana" pitchFamily="34" charset="0"/>
                <a:ea typeface="Verdana" pitchFamily="34" charset="0"/>
                <a:cs typeface="Verdana" pitchFamily="34" charset="0"/>
              </a:rPr>
              <a:t>Sarai</a:t>
            </a:r>
            <a:r>
              <a:rPr lang="en-AU" sz="2800" b="1" dirty="0">
                <a:latin typeface="Verdana" pitchFamily="34" charset="0"/>
                <a:ea typeface="Verdana" pitchFamily="34" charset="0"/>
                <a:cs typeface="Verdana" pitchFamily="34" charset="0"/>
              </a:rPr>
              <a:t>?</a:t>
            </a:r>
          </a:p>
          <a:p>
            <a:pPr marL="0" indent="0">
              <a:buNone/>
            </a:pPr>
            <a:endParaRPr lang="en-AU" sz="3600" b="1" dirty="0"/>
          </a:p>
        </p:txBody>
      </p:sp>
    </p:spTree>
    <p:extLst>
      <p:ext uri="{BB962C8B-B14F-4D97-AF65-F5344CB8AC3E}">
        <p14:creationId xmlns:p14="http://schemas.microsoft.com/office/powerpoint/2010/main" val="8367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7848872" cy="6336704"/>
          </a:xfrm>
        </p:spPr>
        <p:txBody>
          <a:bodyPr>
            <a:normAutofit fontScale="70000" lnSpcReduction="20000"/>
          </a:bodyPr>
          <a:lstStyle/>
          <a:p>
            <a:pPr marL="0" indent="0">
              <a:spcAft>
                <a:spcPts val="600"/>
              </a:spcAft>
              <a:buNone/>
            </a:pPr>
            <a:r>
              <a:rPr lang="en-US" sz="5100" b="1" i="0" dirty="0" smtClean="0">
                <a:solidFill>
                  <a:srgbClr val="993366"/>
                </a:solidFill>
                <a:latin typeface="Verdana"/>
                <a:ea typeface="Times New Roman"/>
                <a:cs typeface="Times New Roman"/>
              </a:rPr>
              <a:t>II. God </a:t>
            </a:r>
            <a:r>
              <a:rPr lang="en-US" sz="5100" b="1" i="0" dirty="0">
                <a:solidFill>
                  <a:srgbClr val="993366"/>
                </a:solidFill>
                <a:latin typeface="Verdana"/>
                <a:ea typeface="Times New Roman"/>
                <a:cs typeface="Times New Roman"/>
              </a:rPr>
              <a:t>Reveals a Four-fold Plan for the New Nation: </a:t>
            </a:r>
            <a:r>
              <a:rPr lang="en-US" sz="5100" b="1" i="0" dirty="0" smtClean="0">
                <a:solidFill>
                  <a:srgbClr val="993366"/>
                </a:solidFill>
                <a:latin typeface="Verdana"/>
                <a:ea typeface="Times New Roman"/>
                <a:cs typeface="Times New Roman"/>
              </a:rPr>
              <a:t>Gen. 12:1-3</a:t>
            </a:r>
            <a:r>
              <a:rPr lang="en-US" sz="3400" dirty="0">
                <a:solidFill>
                  <a:srgbClr val="993366"/>
                </a:solidFill>
                <a:latin typeface="Verdana"/>
                <a:ea typeface="Calibri"/>
                <a:cs typeface="Times New Roman"/>
              </a:rPr>
              <a:t> </a:t>
            </a:r>
            <a:endParaRPr lang="en-AU" sz="3400" dirty="0">
              <a:solidFill>
                <a:srgbClr val="993366"/>
              </a:solidFill>
              <a:latin typeface="Verdana"/>
              <a:ea typeface="Calibri"/>
              <a:cs typeface="Times New Roman"/>
            </a:endParaRPr>
          </a:p>
          <a:p>
            <a:pPr lvl="0">
              <a:spcAft>
                <a:spcPts val="600"/>
              </a:spcAft>
              <a:buFont typeface="+mj-lt"/>
              <a:buAutoNum type="alphaUcPeriod"/>
            </a:pPr>
            <a:r>
              <a:rPr lang="en-US" sz="4000" b="1" dirty="0" smtClean="0">
                <a:latin typeface="Verdana"/>
                <a:ea typeface="Times New Roman"/>
                <a:cs typeface="Times New Roman"/>
              </a:rPr>
              <a:t> God </a:t>
            </a:r>
            <a:r>
              <a:rPr lang="en-US" sz="4000" b="1" dirty="0">
                <a:latin typeface="Verdana"/>
                <a:ea typeface="Times New Roman"/>
                <a:cs typeface="Times New Roman"/>
              </a:rPr>
              <a:t>will make the new nation great.</a:t>
            </a:r>
            <a:endParaRPr lang="en-AU" sz="4000" b="1" dirty="0">
              <a:latin typeface="Verdana"/>
              <a:ea typeface="Times New Roman"/>
              <a:cs typeface="Times New Roman"/>
            </a:endParaRPr>
          </a:p>
          <a:p>
            <a:pPr lvl="0">
              <a:spcAft>
                <a:spcPts val="600"/>
              </a:spcAft>
              <a:buFont typeface="+mj-lt"/>
              <a:buAutoNum type="alphaUcPeriod"/>
            </a:pPr>
            <a:r>
              <a:rPr lang="en-US" sz="4000" b="1" dirty="0" smtClean="0">
                <a:latin typeface="Verdana"/>
                <a:ea typeface="Times New Roman"/>
                <a:cs typeface="Times New Roman"/>
              </a:rPr>
              <a:t> God </a:t>
            </a:r>
            <a:r>
              <a:rPr lang="en-US" sz="4000" b="1" dirty="0">
                <a:latin typeface="Verdana"/>
                <a:ea typeface="Times New Roman"/>
                <a:cs typeface="Times New Roman"/>
              </a:rPr>
              <a:t>will make Abraham’s name great.</a:t>
            </a:r>
            <a:endParaRPr lang="en-AU" sz="4000" b="1" dirty="0">
              <a:latin typeface="Verdana"/>
              <a:ea typeface="Times New Roman"/>
              <a:cs typeface="Times New Roman"/>
            </a:endParaRPr>
          </a:p>
          <a:p>
            <a:pPr lvl="0">
              <a:spcAft>
                <a:spcPts val="600"/>
              </a:spcAft>
              <a:buFont typeface="+mj-lt"/>
              <a:buAutoNum type="alphaUcPeriod"/>
            </a:pPr>
            <a:r>
              <a:rPr lang="en-US" sz="4000" b="1" dirty="0" smtClean="0">
                <a:latin typeface="Verdana"/>
                <a:ea typeface="Times New Roman"/>
                <a:cs typeface="Times New Roman"/>
              </a:rPr>
              <a:t> God </a:t>
            </a:r>
            <a:r>
              <a:rPr lang="en-US" sz="4000" b="1" dirty="0">
                <a:latin typeface="Verdana"/>
                <a:ea typeface="Times New Roman"/>
                <a:cs typeface="Times New Roman"/>
              </a:rPr>
              <a:t>will bless all who bless Abraham and curse the one who curses </a:t>
            </a:r>
            <a:r>
              <a:rPr lang="en-US" sz="4000" b="1" dirty="0" smtClean="0">
                <a:latin typeface="Verdana"/>
                <a:ea typeface="Times New Roman"/>
                <a:cs typeface="Times New Roman"/>
              </a:rPr>
              <a:t>Abraham.</a:t>
            </a:r>
            <a:endParaRPr lang="en-AU" sz="4000" b="1" dirty="0" smtClean="0">
              <a:latin typeface="Verdana"/>
              <a:ea typeface="Times New Roman"/>
              <a:cs typeface="Times New Roman"/>
            </a:endParaRPr>
          </a:p>
          <a:p>
            <a:pPr lvl="0">
              <a:spcAft>
                <a:spcPts val="600"/>
              </a:spcAft>
              <a:buFont typeface="+mj-lt"/>
              <a:buAutoNum type="alphaUcPeriod"/>
            </a:pPr>
            <a:r>
              <a:rPr lang="en-US" sz="4000" b="1" dirty="0" smtClean="0">
                <a:latin typeface="Verdana"/>
                <a:ea typeface="Calibri"/>
                <a:cs typeface="Times New Roman"/>
              </a:rPr>
              <a:t> God </a:t>
            </a:r>
            <a:r>
              <a:rPr lang="en-US" sz="4000" b="1" dirty="0">
                <a:latin typeface="Verdana"/>
                <a:ea typeface="Calibri"/>
                <a:cs typeface="Times New Roman"/>
              </a:rPr>
              <a:t>will bless all the nations of the world through Abraham and the new nation. God will use the new nation to reveal his heart and his plan to win us back.</a:t>
            </a:r>
            <a:endParaRPr lang="en-AU" sz="4000" b="1" dirty="0"/>
          </a:p>
        </p:txBody>
      </p:sp>
    </p:spTree>
    <p:extLst>
      <p:ext uri="{BB962C8B-B14F-4D97-AF65-F5344CB8AC3E}">
        <p14:creationId xmlns:p14="http://schemas.microsoft.com/office/powerpoint/2010/main" val="13739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5721499"/>
          </a:xfrm>
        </p:spPr>
        <p:txBody>
          <a:bodyPr>
            <a:normAutofit lnSpcReduction="10000"/>
          </a:bodyPr>
          <a:lstStyle/>
          <a:p>
            <a:pPr marL="0" indent="0">
              <a:buNone/>
            </a:pPr>
            <a:r>
              <a:rPr lang="en-US" sz="3600" b="1" i="0" dirty="0">
                <a:solidFill>
                  <a:srgbClr val="993366"/>
                </a:solidFill>
                <a:latin typeface="Verdana"/>
                <a:ea typeface="Times New Roman"/>
                <a:cs typeface="Times New Roman"/>
              </a:rPr>
              <a:t>III. The Turbulent Beginnings of the New Nation: </a:t>
            </a:r>
            <a:r>
              <a:rPr lang="en-US" sz="2000" b="1" i="0" dirty="0">
                <a:solidFill>
                  <a:srgbClr val="993366"/>
                </a:solidFill>
                <a:latin typeface="Verdana"/>
                <a:ea typeface="Times New Roman"/>
                <a:cs typeface="Times New Roman"/>
              </a:rPr>
              <a:t>Genesis 16, 18, </a:t>
            </a:r>
            <a:r>
              <a:rPr lang="en-US" sz="2000" b="1" i="0" dirty="0" smtClean="0">
                <a:solidFill>
                  <a:srgbClr val="993366"/>
                </a:solidFill>
                <a:latin typeface="Verdana"/>
                <a:ea typeface="Times New Roman"/>
                <a:cs typeface="Times New Roman"/>
              </a:rPr>
              <a:t>22</a:t>
            </a:r>
          </a:p>
          <a:p>
            <a:pPr marL="0" indent="0">
              <a:buNone/>
            </a:pPr>
            <a:r>
              <a:rPr lang="en-AU" b="1" dirty="0">
                <a:latin typeface="Verdana"/>
                <a:ea typeface="Times New Roman"/>
                <a:cs typeface="Times New Roman"/>
              </a:rPr>
              <a:t>A. </a:t>
            </a:r>
            <a:r>
              <a:rPr lang="en-US" b="1" dirty="0" err="1">
                <a:latin typeface="Verdana"/>
                <a:ea typeface="Times New Roman"/>
                <a:cs typeface="Times New Roman"/>
              </a:rPr>
              <a:t>Sarai</a:t>
            </a:r>
            <a:r>
              <a:rPr lang="en-US" b="1" dirty="0">
                <a:latin typeface="Verdana"/>
                <a:ea typeface="Times New Roman"/>
                <a:cs typeface="Times New Roman"/>
              </a:rPr>
              <a:t> proposes her own way to start the new nation</a:t>
            </a:r>
            <a:r>
              <a:rPr lang="en-US" b="1" dirty="0" smtClean="0">
                <a:latin typeface="Verdana"/>
                <a:ea typeface="Times New Roman"/>
                <a:cs typeface="Times New Roman"/>
              </a:rPr>
              <a:t>.</a:t>
            </a:r>
          </a:p>
          <a:p>
            <a:pPr marL="0" indent="0">
              <a:buNone/>
            </a:pPr>
            <a:r>
              <a:rPr lang="en-US" b="1" dirty="0">
                <a:latin typeface="Verdana"/>
                <a:ea typeface="Times New Roman"/>
                <a:cs typeface="Times New Roman"/>
              </a:rPr>
              <a:t>B. Abraham and Sarah, at 100 and 90 respectively, are promised their own child. </a:t>
            </a:r>
            <a:endParaRPr lang="en-US" b="1" dirty="0" smtClean="0">
              <a:latin typeface="Verdana"/>
              <a:ea typeface="Times New Roman"/>
              <a:cs typeface="Times New Roman"/>
            </a:endParaRPr>
          </a:p>
          <a:p>
            <a:pPr marL="0" indent="0">
              <a:buNone/>
            </a:pPr>
            <a:r>
              <a:rPr lang="en-US" b="1" dirty="0">
                <a:latin typeface="Verdana"/>
                <a:ea typeface="Times New Roman"/>
                <a:cs typeface="Times New Roman"/>
              </a:rPr>
              <a:t>C. God severely tests Abraham by commanding him to offer Isaac as a sacrifice.</a:t>
            </a:r>
            <a:br>
              <a:rPr lang="en-US" b="1" dirty="0">
                <a:latin typeface="Verdana"/>
                <a:ea typeface="Times New Roman"/>
                <a:cs typeface="Times New Roman"/>
              </a:rPr>
            </a:br>
            <a:endParaRPr lang="en-US" b="1" dirty="0" smtClean="0">
              <a:latin typeface="Verdana"/>
              <a:ea typeface="Times New Roman"/>
              <a:cs typeface="Times New Roman"/>
            </a:endParaRPr>
          </a:p>
          <a:p>
            <a:endParaRPr lang="en-AU" dirty="0"/>
          </a:p>
        </p:txBody>
      </p:sp>
    </p:spTree>
    <p:extLst>
      <p:ext uri="{BB962C8B-B14F-4D97-AF65-F5344CB8AC3E}">
        <p14:creationId xmlns:p14="http://schemas.microsoft.com/office/powerpoint/2010/main" val="41513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120680"/>
          </a:xfrm>
        </p:spPr>
        <p:txBody>
          <a:bodyPr>
            <a:normAutofit fontScale="70000" lnSpcReduction="20000"/>
          </a:bodyPr>
          <a:lstStyle/>
          <a:p>
            <a:pPr marL="0" indent="0">
              <a:spcAft>
                <a:spcPts val="600"/>
              </a:spcAft>
              <a:buNone/>
            </a:pPr>
            <a:r>
              <a:rPr lang="en-US" sz="4000" b="1" i="0" dirty="0">
                <a:solidFill>
                  <a:srgbClr val="993366"/>
                </a:solidFill>
                <a:latin typeface="Verdana"/>
                <a:ea typeface="Times New Roman"/>
                <a:cs typeface="Times New Roman"/>
              </a:rPr>
              <a:t>Application:</a:t>
            </a:r>
            <a:endParaRPr lang="en-AU" sz="4000" b="1" i="0" dirty="0">
              <a:solidFill>
                <a:srgbClr val="993366"/>
              </a:solidFill>
              <a:latin typeface="Verdana"/>
              <a:ea typeface="Times New Roman"/>
              <a:cs typeface="Times New Roman"/>
            </a:endParaRPr>
          </a:p>
          <a:p>
            <a:pPr lvl="0">
              <a:buFont typeface="Symbol"/>
              <a:buChar char=""/>
            </a:pPr>
            <a:r>
              <a:rPr lang="en-AU" b="1" dirty="0" smtClean="0">
                <a:latin typeface="Verdana"/>
                <a:ea typeface="Calibri"/>
                <a:cs typeface="Times New Roman"/>
              </a:rPr>
              <a:t>Abraham </a:t>
            </a:r>
            <a:r>
              <a:rPr lang="en-AU" b="1" dirty="0">
                <a:latin typeface="Verdana"/>
                <a:ea typeface="Calibri"/>
                <a:cs typeface="Times New Roman"/>
              </a:rPr>
              <a:t>and </a:t>
            </a:r>
            <a:r>
              <a:rPr lang="en-AU" b="1" dirty="0" err="1">
                <a:latin typeface="Verdana"/>
                <a:ea typeface="Calibri"/>
                <a:cs typeface="Times New Roman"/>
              </a:rPr>
              <a:t>Sarai</a:t>
            </a:r>
            <a:r>
              <a:rPr lang="en-AU" b="1" dirty="0">
                <a:latin typeface="Verdana"/>
                <a:ea typeface="Calibri"/>
                <a:cs typeface="Times New Roman"/>
              </a:rPr>
              <a:t> were too old</a:t>
            </a:r>
          </a:p>
          <a:p>
            <a:pPr lvl="0">
              <a:buFont typeface="Symbol"/>
              <a:buChar char=""/>
            </a:pPr>
            <a:r>
              <a:rPr lang="en-AU" b="1" dirty="0">
                <a:latin typeface="Verdana"/>
                <a:ea typeface="Calibri"/>
                <a:cs typeface="Times New Roman"/>
              </a:rPr>
              <a:t>Jacob was a deceiver and liar</a:t>
            </a:r>
          </a:p>
          <a:p>
            <a:pPr lvl="0">
              <a:buFont typeface="Symbol"/>
              <a:buChar char=""/>
            </a:pPr>
            <a:r>
              <a:rPr lang="en-AU" b="1" dirty="0">
                <a:latin typeface="Verdana"/>
                <a:ea typeface="Calibri"/>
                <a:cs typeface="Times New Roman"/>
              </a:rPr>
              <a:t>Leah was ugly</a:t>
            </a:r>
          </a:p>
          <a:p>
            <a:pPr lvl="0">
              <a:buFont typeface="Symbol"/>
              <a:buChar char=""/>
            </a:pPr>
            <a:r>
              <a:rPr lang="en-AU" b="1" dirty="0">
                <a:latin typeface="Verdana"/>
                <a:ea typeface="Calibri"/>
                <a:cs typeface="Times New Roman"/>
              </a:rPr>
              <a:t>Joseph was abused</a:t>
            </a:r>
          </a:p>
          <a:p>
            <a:pPr lvl="0">
              <a:buFont typeface="Symbol"/>
              <a:buChar char=""/>
            </a:pPr>
            <a:r>
              <a:rPr lang="en-AU" b="1" dirty="0">
                <a:latin typeface="Verdana"/>
                <a:ea typeface="Calibri"/>
                <a:cs typeface="Times New Roman"/>
              </a:rPr>
              <a:t>Gideon was scared</a:t>
            </a:r>
          </a:p>
          <a:p>
            <a:pPr lvl="0">
              <a:buFont typeface="Symbol"/>
              <a:buChar char=""/>
            </a:pPr>
            <a:r>
              <a:rPr lang="en-AU" b="1" dirty="0">
                <a:latin typeface="Verdana"/>
                <a:ea typeface="Calibri"/>
                <a:cs typeface="Times New Roman"/>
              </a:rPr>
              <a:t>Samson had long hair and was a womaniser</a:t>
            </a:r>
          </a:p>
          <a:p>
            <a:pPr lvl="0">
              <a:buFont typeface="Symbol"/>
              <a:buChar char=""/>
            </a:pPr>
            <a:r>
              <a:rPr lang="en-AU" b="1" dirty="0">
                <a:latin typeface="Verdana"/>
                <a:ea typeface="Calibri"/>
                <a:cs typeface="Times New Roman"/>
              </a:rPr>
              <a:t>Jeremiah and Timothy were too young</a:t>
            </a:r>
          </a:p>
          <a:p>
            <a:pPr lvl="0">
              <a:buFont typeface="Symbol"/>
              <a:buChar char=""/>
            </a:pPr>
            <a:r>
              <a:rPr lang="en-AU" b="1" dirty="0">
                <a:latin typeface="Verdana"/>
                <a:ea typeface="Calibri"/>
                <a:cs typeface="Times New Roman"/>
              </a:rPr>
              <a:t>Isaiah preached naked</a:t>
            </a:r>
          </a:p>
          <a:p>
            <a:pPr lvl="0">
              <a:buFont typeface="Symbol"/>
              <a:buChar char=""/>
            </a:pPr>
            <a:r>
              <a:rPr lang="en-AU" b="1" dirty="0">
                <a:latin typeface="Verdana"/>
                <a:ea typeface="Calibri"/>
                <a:cs typeface="Times New Roman"/>
              </a:rPr>
              <a:t>Jonah ran from God</a:t>
            </a:r>
          </a:p>
          <a:p>
            <a:pPr lvl="0">
              <a:buFont typeface="Symbol"/>
              <a:buChar char=""/>
            </a:pPr>
            <a:r>
              <a:rPr lang="en-AU" b="1" dirty="0">
                <a:latin typeface="Verdana"/>
                <a:ea typeface="Calibri"/>
                <a:cs typeface="Times New Roman"/>
              </a:rPr>
              <a:t>Peter denied Christ</a:t>
            </a:r>
          </a:p>
          <a:p>
            <a:pPr lvl="0">
              <a:buFont typeface="Symbol"/>
              <a:buChar char=""/>
            </a:pPr>
            <a:r>
              <a:rPr lang="en-AU" b="1" dirty="0">
                <a:latin typeface="Verdana"/>
                <a:ea typeface="Calibri"/>
                <a:cs typeface="Times New Roman"/>
              </a:rPr>
              <a:t>The Samaritan women was a multiple divorcee</a:t>
            </a:r>
          </a:p>
          <a:p>
            <a:pPr lvl="0">
              <a:buFont typeface="Symbol"/>
              <a:buChar char=""/>
            </a:pPr>
            <a:r>
              <a:rPr lang="en-AU" b="1" dirty="0" err="1">
                <a:latin typeface="Verdana"/>
                <a:ea typeface="Calibri"/>
                <a:cs typeface="Times New Roman"/>
              </a:rPr>
              <a:t>Zaccheus</a:t>
            </a:r>
            <a:r>
              <a:rPr lang="en-AU" b="1" dirty="0">
                <a:latin typeface="Verdana"/>
                <a:ea typeface="Calibri"/>
                <a:cs typeface="Times New Roman"/>
              </a:rPr>
              <a:t> was too small</a:t>
            </a:r>
          </a:p>
          <a:p>
            <a:pPr lvl="0">
              <a:buFont typeface="Symbol"/>
              <a:buChar char=""/>
            </a:pPr>
            <a:r>
              <a:rPr lang="en-AU" b="1" dirty="0">
                <a:latin typeface="Verdana"/>
                <a:ea typeface="Calibri"/>
                <a:cs typeface="Times New Roman"/>
              </a:rPr>
              <a:t>Thomas was a doubter</a:t>
            </a:r>
          </a:p>
          <a:p>
            <a:pPr lvl="0">
              <a:buFont typeface="Symbol"/>
              <a:buChar char=""/>
            </a:pPr>
            <a:r>
              <a:rPr lang="en-AU" b="1" dirty="0">
                <a:latin typeface="Verdana"/>
                <a:ea typeface="Calibri"/>
                <a:cs typeface="Times New Roman"/>
              </a:rPr>
              <a:t>Timothy had an ulcer and </a:t>
            </a:r>
          </a:p>
          <a:p>
            <a:pPr lvl="0">
              <a:spcAft>
                <a:spcPts val="300"/>
              </a:spcAft>
              <a:buFont typeface="Symbol"/>
              <a:buChar char=""/>
            </a:pPr>
            <a:r>
              <a:rPr lang="en-AU" b="1" dirty="0">
                <a:latin typeface="Verdana"/>
                <a:ea typeface="Calibri"/>
                <a:cs typeface="Times New Roman"/>
              </a:rPr>
              <a:t>Lazarus was dead</a:t>
            </a:r>
            <a:r>
              <a:rPr lang="en-AU" b="1" dirty="0" smtClean="0">
                <a:latin typeface="Verdana"/>
                <a:ea typeface="Calibri"/>
                <a:cs typeface="Times New Roman"/>
              </a:rPr>
              <a:t>!</a:t>
            </a:r>
            <a:endParaRPr lang="en-AU" b="1" dirty="0">
              <a:latin typeface="Verdana"/>
              <a:ea typeface="Calibri"/>
              <a:cs typeface="Times New Roman"/>
            </a:endParaRPr>
          </a:p>
        </p:txBody>
      </p:sp>
    </p:spTree>
    <p:extLst>
      <p:ext uri="{BB962C8B-B14F-4D97-AF65-F5344CB8AC3E}">
        <p14:creationId xmlns:p14="http://schemas.microsoft.com/office/powerpoint/2010/main" val="25184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155962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184</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Last Week  Chapter One Hope in the Darkness:  The Beginning of Life as we know it (Creation)</vt:lpstr>
      <vt:lpstr>This Week  Chapter Two Abraham:  God builds a new nation to reveal God and God’s plan to get us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John Bond</cp:lastModifiedBy>
  <cp:revision>26</cp:revision>
  <cp:lastPrinted>2015-05-29T13:36:19Z</cp:lastPrinted>
  <dcterms:created xsi:type="dcterms:W3CDTF">2015-05-04T08:43:21Z</dcterms:created>
  <dcterms:modified xsi:type="dcterms:W3CDTF">2015-05-29T13:38:31Z</dcterms:modified>
</cp:coreProperties>
</file>